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6C56-D304-9590-D575-582247C00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8CE56-95AA-E4FF-C10E-0564573D4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C8C4-904E-C00F-ABDD-994FBD64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4109E-D5F1-6173-EB13-F07D05E6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59507-DC79-4F5B-A196-C3455D2B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C12F-AD6F-FCE1-D109-A5B358EA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8DC18-79A4-5FDC-1CB4-7F1F5FC6F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F5A7D-234C-7513-FB4A-2DED4B7C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44D1C-EF4A-B7F1-450E-B5E288CA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C23EA-6FD7-8B4B-EBB1-82E9EDDE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06FCB-FAF5-3488-9603-4E9C535FE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6D53E-5958-0C1C-8A72-0510D48D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D8E4-F8D1-377D-02C1-E615B1BC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9CDB-5CB2-0E73-B10A-2F15B8C2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2F0C-7362-6A1A-ABC6-CD18A5F7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9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43FC-65DC-1BEF-FE07-486F87F1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8B683-9B3A-95D3-304C-5C80A592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ED7F2-A506-1A36-7E86-7A326F4A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EB220-6537-F3FB-95C5-49E0BD14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87723-F298-A27C-615C-DFE9D25C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4455-CD6B-1479-F967-7D267ED7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E0387-7699-E6E2-D012-57988225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1D593-F5F4-89E8-9371-BD5DC019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95AF-72EE-4A2D-5982-79D1DB9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C33D-2F50-6060-F8B7-6923E084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5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B92A-2CA5-AC65-CA2B-BDA7C12E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DBAF-9B15-D9EA-21E2-308A14DC4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3B04D-BE5C-AC8D-9020-56B641835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DF6B9-B04C-EDB4-F3D1-B6D81A41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F5962-A214-67F9-3D45-5F709CCB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88EA0-C6A0-2853-5D4E-B2A7E765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483B-0AFA-4375-0671-1F64F169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1CB67-A88D-5BB0-A9F1-2E58160F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B2D4F-EC86-AE01-328E-B521DC6AF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84612-FE48-8AB8-605D-B4690677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7F93C-AA75-D089-401F-031F822D3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0E95E-F0CC-ED3F-9416-A29EDFB2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C6E99-1B3A-191D-9E89-BF7B6534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E0C82-5DE5-515D-0CC3-8C6018C1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D648-19FF-C507-C739-B582DC82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DE77-0B95-334D-AA24-8277E168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BEC4B-CF60-81E7-71E4-D87130B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305A1-1FCF-9E6F-C9F7-D383299A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57110-592B-447C-CEBF-3BB71114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8C719-DD31-A7FF-5689-AC763D00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6146E-EB97-15F8-F302-D1D4745B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2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3394-C77D-EECC-8A31-ECF185B2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DF695-B517-1D70-551B-161EA11B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1831B-80FE-C1B4-E3D5-4F5467B7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84AB8-8AD9-CB56-B7D5-201A5A3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7895-A227-BCDA-2A2C-E0C94621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50BFF-0145-07C4-5665-D1BDF02E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6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77FF-0146-D514-DDD2-BFC43E34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BF811-3AB9-F356-FB59-C222633F3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0C34E-7317-826F-164E-B4656A567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A60E-F97D-204A-6513-B6FBAE972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3D2D7-92D4-5909-B865-8821B204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BAEAF-240B-C3AB-881B-5955AE53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F8A8-B11F-0FC3-C2CE-17C6E90B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754C3-2071-F349-B3F3-4DBFCEB3A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E787-CE47-DEDB-76DC-590472FF9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8D89-4C06-461B-893C-9C63BA04FB2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829D-9463-AE22-E743-0383F2FDF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743C-2C1F-C8FA-7648-B93A57372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EE22D-DBEF-480B-8A92-1CDF6EF58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92B4-072E-C970-3536-476C96D5C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C6451-52D8-CA74-DFDF-24F8CD179E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184CBD6-A492-C8E4-8396-FAAFD0182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2024-11-06T20:39:26Z</dcterms:created>
  <dcterms:modified xsi:type="dcterms:W3CDTF">2024-11-06T20:39:26Z</dcterms:modified>
</cp:coreProperties>
</file>